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1445/10/04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1445/10/04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 descr="H:\...کنفرانس های جاری\ملی پژوهش های مدیریت علوم انسانی\ملی 18\پوستر\H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24"/>
            <a:ext cx="9167136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9" descr="H:\...کنفرانس های جاری\ملی پژوهش های مدیریت علوم انسانی\ملی 18\پوستر\H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24"/>
            <a:ext cx="9144002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9" descr="H:\...کنفرانس های جاری\ملی پژوهش های مدیریت علوم انسانی\ملی 18\پوستر\H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24"/>
            <a:ext cx="9144002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5" name="Picture 4" descr="H:\...کنفرانس های جاری\ملی پژوهش های مدیریت علوم انسانی\ملی 18\پوستر\H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24"/>
            <a:ext cx="9144002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10" name="Picture 9" descr="H:\...کنفرانس های جاری\ملی پژوهش های مدیریت علوم انسانی\ملی 18\پوستر\H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24"/>
            <a:ext cx="9144002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8" descr="H:\...کنفرانس های جاری\ملی پژوهش های مدیریت علوم انسانی\ملی 18\پوستر\H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24"/>
            <a:ext cx="9144002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10" name="Picture 9" descr="H:\...کنفرانس های جاری\ملی پژوهش های مدیریت علوم انسانی\ملی 18\پوستر\H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24"/>
            <a:ext cx="9144002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9" descr="H:\...کنفرانس های جاری\ملی پژوهش های مدیریت علوم انسانی\ملی 18\پوستر\H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24"/>
            <a:ext cx="9144002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9" descr="H:\...کنفرانس های جاری\ملی پژوهش های مدیریت علوم انسانی\ملی 18\پوستر\H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24"/>
            <a:ext cx="9144002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9" descr="H:\...کنفرانس های جاری\ملی پژوهش های مدیریت علوم انسانی\ملی 18\پوستر\H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24"/>
            <a:ext cx="9144002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8" descr="H:\...کنفرانس های جاری\ملی پژوهش های مدیریت علوم انسانی\ملی 18\پوستر\H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24"/>
            <a:ext cx="9144002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9" descr="H:\...کنفرانس های جاری\ملی پژوهش های مدیریت علوم انسانی\ملی 18\پوستر\H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24"/>
            <a:ext cx="9144002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113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66</cp:revision>
  <dcterms:created xsi:type="dcterms:W3CDTF">2014-12-23T07:41:43Z</dcterms:created>
  <dcterms:modified xsi:type="dcterms:W3CDTF">2024-04-12T07:39:28Z</dcterms:modified>
</cp:coreProperties>
</file>